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7"/>
  </p:notesMasterIdLst>
  <p:sldIdLst>
    <p:sldId id="257" r:id="rId2"/>
    <p:sldId id="259" r:id="rId3"/>
    <p:sldId id="261" r:id="rId4"/>
    <p:sldId id="262" r:id="rId5"/>
    <p:sldId id="264" r:id="rId6"/>
    <p:sldId id="265" r:id="rId7"/>
    <p:sldId id="282" r:id="rId8"/>
    <p:sldId id="263" r:id="rId9"/>
    <p:sldId id="266" r:id="rId10"/>
    <p:sldId id="267" r:id="rId11"/>
    <p:sldId id="268" r:id="rId12"/>
    <p:sldId id="272" r:id="rId13"/>
    <p:sldId id="273" r:id="rId14"/>
    <p:sldId id="274" r:id="rId15"/>
    <p:sldId id="275" r:id="rId16"/>
    <p:sldId id="276" r:id="rId17"/>
    <p:sldId id="269" r:id="rId18"/>
    <p:sldId id="280" r:id="rId19"/>
    <p:sldId id="270" r:id="rId20"/>
    <p:sldId id="277" r:id="rId21"/>
    <p:sldId id="278" r:id="rId22"/>
    <p:sldId id="279" r:id="rId23"/>
    <p:sldId id="271" r:id="rId24"/>
    <p:sldId id="283" r:id="rId25"/>
    <p:sldId id="281" r:id="rId26"/>
  </p:sldIdLst>
  <p:sldSz cx="12192000" cy="6858000"/>
  <p:notesSz cx="6858000" cy="9144000"/>
  <p:embeddedFontLst>
    <p:embeddedFont>
      <p:font typeface="Raleway SemiBold" pitchFamily="2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3A3A"/>
    <a:srgbClr val="349948"/>
    <a:srgbClr val="B3C6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94694"/>
  </p:normalViewPr>
  <p:slideViewPr>
    <p:cSldViewPr snapToGrid="0">
      <p:cViewPr varScale="1">
        <p:scale>
          <a:sx n="115" d="100"/>
          <a:sy n="115" d="100"/>
        </p:scale>
        <p:origin x="1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A35B9-6CA8-E840-BE2A-9B0A0C8260B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8B2471-FF41-6849-8D0C-31107253F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25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B2471-FF41-6849-8D0C-31107253FD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68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B2471-FF41-6849-8D0C-31107253FD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37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B2471-FF41-6849-8D0C-31107253FD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27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B2471-FF41-6849-8D0C-31107253FD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244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B2471-FF41-6849-8D0C-31107253FD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68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B2471-FF41-6849-8D0C-31107253FD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64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B2471-FF41-6849-8D0C-31107253FD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036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B2471-FF41-6849-8D0C-31107253FD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8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B2471-FF41-6849-8D0C-31107253FD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190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B2471-FF41-6849-8D0C-31107253FD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036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B2471-FF41-6849-8D0C-31107253FD2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8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B2471-FF41-6849-8D0C-31107253FD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5726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B2471-FF41-6849-8D0C-31107253FD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511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B2471-FF41-6849-8D0C-31107253FD2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90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B2471-FF41-6849-8D0C-31107253FD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451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B2471-FF41-6849-8D0C-31107253FD2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781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B2471-FF41-6849-8D0C-31107253FD2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00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B2471-FF41-6849-8D0C-31107253FD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640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B2471-FF41-6849-8D0C-31107253FD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457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B2471-FF41-6849-8D0C-31107253FD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27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B2471-FF41-6849-8D0C-31107253FD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38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B2471-FF41-6849-8D0C-31107253FD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62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B2471-FF41-6849-8D0C-31107253FD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994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B2471-FF41-6849-8D0C-31107253FD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24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51CD6-B4AF-6F4D-7F38-1454B44139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1129D7-2846-2D06-A6E8-90D1BFB026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072AE-691C-8778-FADF-C0365BCB7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24911-5494-204B-B61C-8D49B78D2EDB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DDEDA-2E31-2929-E84D-41FFB3C1D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3E093-491E-A5D5-20FD-DEB7285CB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2A45-7EB7-B843-B28F-6179EDB6B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4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6419E-A3F5-E85F-E8FA-F16CD9214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8BE0B6-E220-B2BE-F695-21D439A9BD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38696-5905-4274-CEF9-5062B880C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24911-5494-204B-B61C-8D49B78D2EDB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E40BE-5BF8-1F10-F334-4C9C20D50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AF654-6945-AAFA-ECA5-602F46F63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2A45-7EB7-B843-B28F-6179EDB6B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F56B99-9683-9E1A-4CFF-2AE1B9532B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8AE97B-AA7A-A950-5B2E-E6A2AD4D8A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6C179-4106-A218-86B5-DE284D56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24911-5494-204B-B61C-8D49B78D2EDB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30842-EA82-C556-1EB9-8266D7975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6A409-284B-9C43-B6F8-A5CC45BFC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2A45-7EB7-B843-B28F-6179EDB6B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5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CFFBB-FE6A-8153-A96D-D5F4240BA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7C19A-8E3B-6D6F-2496-CAC9566D3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0BDCA-26C3-E2E8-2D8A-191D36A52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24911-5494-204B-B61C-8D49B78D2EDB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0CAEC-DE1B-47F0-DF63-B96463D50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BDB10-64D9-C46D-2395-0F0EBE1A9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2A45-7EB7-B843-B28F-6179EDB6B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8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97540-9024-9948-9482-5CC2DAAD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4990F-1774-5E19-38F2-9C996B3EC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02CA6-E80D-9DC9-0D29-45C2F8CC7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24911-5494-204B-B61C-8D49B78D2EDB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EEE20-6D12-9F53-59B0-6149AD123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77296-E961-BF1A-62C1-6CBC9EAF8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2A45-7EB7-B843-B28F-6179EDB6B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2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5B060-5C92-987B-EB34-EDF71D0CA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3EC27-E0D5-4435-CA7E-90A1A9CF76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912A3B-13EA-FA69-415A-CD304FB1B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AF913D-F7E5-A24C-2655-CB3CF51AF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24911-5494-204B-B61C-8D49B78D2EDB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5F361A-60A7-7E35-398B-A218B5E49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D8D559-27F4-C6CC-E247-DD80E99C0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2A45-7EB7-B843-B28F-6179EDB6B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2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B4880-752A-7DF9-6FA4-8AE2C62FE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ED453-F4BE-2706-643A-2AB69B910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7FD908-6FCE-236C-6098-F8D56D9EA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F3653C-730F-D1A3-5B40-B326CA0CA3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4AFE22-6103-77BD-EDD1-A56842FAA0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894EEF-BBDC-E921-5FDB-1EA882BE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24911-5494-204B-B61C-8D49B78D2EDB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258A38-07DF-0112-4A2C-4B2B1EBE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28F336-134F-D541-509D-3DF43379D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2A45-7EB7-B843-B28F-6179EDB6B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7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D82C5-14FE-8438-14E4-B307F9542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65D393-AD6A-2791-513F-A99129D47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24911-5494-204B-B61C-8D49B78D2EDB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E2B90D-FFD5-6DBA-3547-C344EFE43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0B3135-1696-F886-1567-4D7498690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2A45-7EB7-B843-B28F-6179EDB6B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2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57F92-C028-023B-F43F-F7FCDC6A0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24911-5494-204B-B61C-8D49B78D2EDB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E20A9A-93F1-6F54-82C6-EF2483A3C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F21FD0-D1ED-E965-6889-EECA28D1D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2A45-7EB7-B843-B28F-6179EDB6B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C7804-783B-70A8-BC5E-38619D456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217B3-7E6C-F014-AAAE-4748CB0DB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9C40EA-08C3-D3F4-3239-DF97052DE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DE876A-E7B0-3EF1-5104-07BE936C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24911-5494-204B-B61C-8D49B78D2EDB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8DDB7-56C6-241D-E318-F0F98B887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347DD0-BDB0-9117-EBF5-ACB539B71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2A45-7EB7-B843-B28F-6179EDB6B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7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C0237-6278-4070-A528-D474E6012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FAEA63-6CE2-187E-2217-8CA41ED284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2F57C7-6CEB-3278-F46D-057D4E0C4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D2049C-3A12-525E-9C81-95A22DBA9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24911-5494-204B-B61C-8D49B78D2EDB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40DBE5-2A9E-31B3-88AD-182E47C70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090CF2-024A-8A2E-8012-3102EA869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2A45-7EB7-B843-B28F-6179EDB6B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1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9B8981-2C87-1286-A6D3-2F743EFA5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27CA5C-6EBA-06F7-D46C-760142C4C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0E8A5-E3F8-AD90-9C84-734F20A9E7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24911-5494-204B-B61C-8D49B78D2EDB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7C976-B306-7C77-5F2F-250F2EDD4E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0AC5C-7F83-057D-7391-10E0EEB0C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92A45-7EB7-B843-B28F-6179EDB6B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9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5.jpg"/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3.jpeg"/><Relationship Id="rId5" Type="http://schemas.openxmlformats.org/officeDocument/2006/relationships/image" Target="../media/image3.svg"/><Relationship Id="rId15" Type="http://schemas.openxmlformats.org/officeDocument/2006/relationships/image" Target="../media/image27.JPG"/><Relationship Id="rId10" Type="http://schemas.openxmlformats.org/officeDocument/2006/relationships/image" Target="../media/image22.jp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.svg"/><Relationship Id="rId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image" Target="../media/image46.jpg"/><Relationship Id="rId9" Type="http://schemas.openxmlformats.org/officeDocument/2006/relationships/image" Target="../media/image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0.jpg"/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12" Type="http://schemas.openxmlformats.org/officeDocument/2006/relationships/image" Target="../media/image49.jf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48.png"/><Relationship Id="rId5" Type="http://schemas.openxmlformats.org/officeDocument/2006/relationships/image" Target="../media/image3.svg"/><Relationship Id="rId10" Type="http://schemas.openxmlformats.org/officeDocument/2006/relationships/image" Target="../media/image47.jp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10" Type="http://schemas.openxmlformats.org/officeDocument/2006/relationships/image" Target="../media/image6.jp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10" Type="http://schemas.openxmlformats.org/officeDocument/2006/relationships/image" Target="../media/image9.jp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10" Type="http://schemas.openxmlformats.org/officeDocument/2006/relationships/image" Target="../media/image10.jp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12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2.jpg"/><Relationship Id="rId5" Type="http://schemas.openxmlformats.org/officeDocument/2006/relationships/image" Target="../media/image3.svg"/><Relationship Id="rId15" Type="http://schemas.openxmlformats.org/officeDocument/2006/relationships/image" Target="../media/image16.png"/><Relationship Id="rId10" Type="http://schemas.openxmlformats.org/officeDocument/2006/relationships/image" Target="../media/image11.jp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0.jpeg"/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3.sv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white circle with black border&#10;&#10;Description automatically generated">
            <a:extLst>
              <a:ext uri="{FF2B5EF4-FFF2-40B4-BE49-F238E27FC236}">
                <a16:creationId xmlns:a16="http://schemas.microsoft.com/office/drawing/2014/main" id="{555C3DBB-B498-C638-E793-BBFBA0370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C87D14-E58D-01B8-D639-E81BE82F9AE7}"/>
              </a:ext>
            </a:extLst>
          </p:cNvPr>
          <p:cNvSpPr txBox="1"/>
          <p:nvPr/>
        </p:nvSpPr>
        <p:spPr>
          <a:xfrm>
            <a:off x="3189514" y="4924448"/>
            <a:ext cx="5595257" cy="53161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Raleway SemiBold" pitchFamily="2" charset="77"/>
              </a:rPr>
              <a:t>Thursday, October 17, 2024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238784A-536F-A8E0-9D17-8AA5CEE8A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31854" y="1778362"/>
            <a:ext cx="8528289" cy="312704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2F8E574-B83C-4B98-290C-B5BDD9506B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75405" y="503583"/>
            <a:ext cx="4641185" cy="127477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9D28D6D-865B-B12C-3E9E-B2BE9D0EA9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12343" y="6144867"/>
            <a:ext cx="3149600" cy="4191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E082B99-8055-B88D-B3DC-D308C71F0C34}"/>
              </a:ext>
            </a:extLst>
          </p:cNvPr>
          <p:cNvCxnSpPr>
            <a:cxnSpLocks/>
          </p:cNvCxnSpPr>
          <p:nvPr/>
        </p:nvCxnSpPr>
        <p:spPr>
          <a:xfrm>
            <a:off x="1665514" y="4495800"/>
            <a:ext cx="4321629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3475313-B390-8E9D-9CF5-4A33751F41E3}"/>
              </a:ext>
            </a:extLst>
          </p:cNvPr>
          <p:cNvCxnSpPr>
            <a:cxnSpLocks/>
          </p:cNvCxnSpPr>
          <p:nvPr/>
        </p:nvCxnSpPr>
        <p:spPr>
          <a:xfrm>
            <a:off x="7840769" y="4495800"/>
            <a:ext cx="2519374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4C6C417-26B2-1A80-B8AE-371E3EAB6A13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31477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circle with black border&#10;&#10;Description automatically generated">
            <a:extLst>
              <a:ext uri="{FF2B5EF4-FFF2-40B4-BE49-F238E27FC236}">
                <a16:creationId xmlns:a16="http://schemas.microsoft.com/office/drawing/2014/main" id="{344278D9-D164-DFB8-771F-97EB66EEE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1A382D-047D-B152-FE44-894637C04EB6}"/>
              </a:ext>
            </a:extLst>
          </p:cNvPr>
          <p:cNvSpPr/>
          <p:nvPr/>
        </p:nvSpPr>
        <p:spPr>
          <a:xfrm>
            <a:off x="5285014" y="365125"/>
            <a:ext cx="6547757" cy="51648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C9091C-D0CE-B9F3-7657-7BCC95CF1D9F}"/>
              </a:ext>
            </a:extLst>
          </p:cNvPr>
          <p:cNvSpPr txBox="1"/>
          <p:nvPr/>
        </p:nvSpPr>
        <p:spPr>
          <a:xfrm>
            <a:off x="5285013" y="5529943"/>
            <a:ext cx="6547757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aleway SemiBold" pitchFamily="2" charset="77"/>
              </a:rPr>
              <a:t>Community Sponsors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  <a:latin typeface="Raleway SemiBold" pitchFamily="2" charset="77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92E8C4E-4727-B111-287E-851A7BE38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686" y="2405743"/>
            <a:ext cx="4808514" cy="1763122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871C0C6-58EA-BC4C-570C-FEF7B00339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9223" y="1480457"/>
            <a:ext cx="3368759" cy="925286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1DEC641-E0A5-9CAB-A21A-A4A837516D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12978" y="4399658"/>
            <a:ext cx="2421246" cy="3221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9F8F6F-6393-5412-8BDE-08C3BF6D5C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754" y="3698678"/>
            <a:ext cx="1445413" cy="18043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1"/>
          <a:stretch/>
        </p:blipFill>
        <p:spPr>
          <a:xfrm>
            <a:off x="5692834" y="4018257"/>
            <a:ext cx="2004752" cy="1459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0" t="25854" r="4857" b="27979"/>
          <a:stretch/>
        </p:blipFill>
        <p:spPr>
          <a:xfrm>
            <a:off x="9809012" y="2449564"/>
            <a:ext cx="2003373" cy="11415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763" y="745873"/>
            <a:ext cx="2188925" cy="10579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206" y="2677751"/>
            <a:ext cx="1867311" cy="983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71" y="872836"/>
            <a:ext cx="1524256" cy="13599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731" y="1965959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1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circle with black border&#10;&#10;Description automatically generated">
            <a:extLst>
              <a:ext uri="{FF2B5EF4-FFF2-40B4-BE49-F238E27FC236}">
                <a16:creationId xmlns:a16="http://schemas.microsoft.com/office/drawing/2014/main" id="{344278D9-D164-DFB8-771F-97EB66EEE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9F8F6F-6393-5412-8BDE-08C3BF6D5C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5" y="206633"/>
            <a:ext cx="12058354" cy="649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55624"/>
      </p:ext>
    </p:extLst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circle with black border&#10;&#10;Description automatically generated">
            <a:extLst>
              <a:ext uri="{FF2B5EF4-FFF2-40B4-BE49-F238E27FC236}">
                <a16:creationId xmlns:a16="http://schemas.microsoft.com/office/drawing/2014/main" id="{344278D9-D164-DFB8-771F-97EB66EEE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9F8F6F-6393-5412-8BDE-08C3BF6D5C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2" b="12652"/>
          <a:stretch/>
        </p:blipFill>
        <p:spPr>
          <a:xfrm>
            <a:off x="831273" y="58208"/>
            <a:ext cx="10477546" cy="670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60103"/>
      </p:ext>
    </p:extLst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circle with black border&#10;&#10;Description automatically generated">
            <a:extLst>
              <a:ext uri="{FF2B5EF4-FFF2-40B4-BE49-F238E27FC236}">
                <a16:creationId xmlns:a16="http://schemas.microsoft.com/office/drawing/2014/main" id="{344278D9-D164-DFB8-771F-97EB66EEE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9F8F6F-6393-5412-8BDE-08C3BF6D5C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" t="2635" r="1487" b="4405"/>
          <a:stretch/>
        </p:blipFill>
        <p:spPr>
          <a:xfrm>
            <a:off x="108063" y="207820"/>
            <a:ext cx="11986492" cy="645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0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circle with black border&#10;&#10;Description automatically generated">
            <a:extLst>
              <a:ext uri="{FF2B5EF4-FFF2-40B4-BE49-F238E27FC236}">
                <a16:creationId xmlns:a16="http://schemas.microsoft.com/office/drawing/2014/main" id="{344278D9-D164-DFB8-771F-97EB66EEE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9F8F6F-6393-5412-8BDE-08C3BF6D5C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8" y="220287"/>
            <a:ext cx="11972110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0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circle with black border&#10;&#10;Description automatically generated">
            <a:extLst>
              <a:ext uri="{FF2B5EF4-FFF2-40B4-BE49-F238E27FC236}">
                <a16:creationId xmlns:a16="http://schemas.microsoft.com/office/drawing/2014/main" id="{344278D9-D164-DFB8-771F-97EB66EEE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9F8F6F-6393-5412-8BDE-08C3BF6D5C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" r="857"/>
          <a:stretch/>
        </p:blipFill>
        <p:spPr>
          <a:xfrm>
            <a:off x="60291" y="61704"/>
            <a:ext cx="12108268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37478"/>
      </p:ext>
    </p:extLst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circle with black border&#10;&#10;Description automatically generated">
            <a:extLst>
              <a:ext uri="{FF2B5EF4-FFF2-40B4-BE49-F238E27FC236}">
                <a16:creationId xmlns:a16="http://schemas.microsoft.com/office/drawing/2014/main" id="{344278D9-D164-DFB8-771F-97EB66EEE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9F8F6F-6393-5412-8BDE-08C3BF6D5C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9" y="228600"/>
            <a:ext cx="5943600" cy="640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01" y="228600"/>
            <a:ext cx="5943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9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circle with black border&#10;&#10;Description automatically generated">
            <a:extLst>
              <a:ext uri="{FF2B5EF4-FFF2-40B4-BE49-F238E27FC236}">
                <a16:creationId xmlns:a16="http://schemas.microsoft.com/office/drawing/2014/main" id="{344278D9-D164-DFB8-771F-97EB66EEE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9F8F6F-6393-5412-8BDE-08C3BF6D5C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43" y="228600"/>
            <a:ext cx="5943600" cy="640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42" y="228600"/>
            <a:ext cx="5942764" cy="63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2623"/>
      </p:ext>
    </p:extLst>
  </p:cSld>
  <p:clrMapOvr>
    <a:masterClrMapping/>
  </p:clrMapOvr>
  <p:transition spd="med" advClick="0" advTm="7000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circle with black border&#10;&#10;Description automatically generated">
            <a:extLst>
              <a:ext uri="{FF2B5EF4-FFF2-40B4-BE49-F238E27FC236}">
                <a16:creationId xmlns:a16="http://schemas.microsoft.com/office/drawing/2014/main" id="{344278D9-D164-DFB8-771F-97EB66EEE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9F8F6F-6393-5412-8BDE-08C3BF6D5C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5" y="228600"/>
            <a:ext cx="5943600" cy="640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645" y="113721"/>
            <a:ext cx="4294350" cy="663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1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9F8F6F-6393-5412-8BDE-08C3BF6D5C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3" y="210479"/>
            <a:ext cx="12021196" cy="647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30273"/>
      </p:ext>
    </p:extLst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circle with black border&#10;&#10;Description automatically generated">
            <a:extLst>
              <a:ext uri="{FF2B5EF4-FFF2-40B4-BE49-F238E27FC236}">
                <a16:creationId xmlns:a16="http://schemas.microsoft.com/office/drawing/2014/main" id="{344278D9-D164-DFB8-771F-97EB66EEE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1A382D-047D-B152-FE44-894637C04EB6}"/>
              </a:ext>
            </a:extLst>
          </p:cNvPr>
          <p:cNvSpPr/>
          <p:nvPr/>
        </p:nvSpPr>
        <p:spPr>
          <a:xfrm>
            <a:off x="5285014" y="365125"/>
            <a:ext cx="6547757" cy="51648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C9091C-D0CE-B9F3-7657-7BCC95CF1D9F}"/>
              </a:ext>
            </a:extLst>
          </p:cNvPr>
          <p:cNvSpPr txBox="1"/>
          <p:nvPr/>
        </p:nvSpPr>
        <p:spPr>
          <a:xfrm>
            <a:off x="5285013" y="5688239"/>
            <a:ext cx="6610499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aleway SemiBold" pitchFamily="2" charset="77"/>
              </a:rPr>
              <a:t>Servant Leader Sponsor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Raleway SemiBold" pitchFamily="2" charset="77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92E8C4E-4727-B111-287E-851A7BE38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686" y="2405743"/>
            <a:ext cx="4808514" cy="1763122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871C0C6-58EA-BC4C-570C-FEF7B00339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9223" y="1480457"/>
            <a:ext cx="3368759" cy="925286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1DEC641-E0A5-9CAB-A21A-A4A837516D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12978" y="4399658"/>
            <a:ext cx="2421246" cy="3221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9F8F6F-6393-5412-8BDE-08C3BF6D5C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61" y="2123630"/>
            <a:ext cx="5714286" cy="11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8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circle with black border&#10;&#10;Description automatically generated">
            <a:extLst>
              <a:ext uri="{FF2B5EF4-FFF2-40B4-BE49-F238E27FC236}">
                <a16:creationId xmlns:a16="http://schemas.microsoft.com/office/drawing/2014/main" id="{344278D9-D164-DFB8-771F-97EB66EEE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9F8F6F-6393-5412-8BDE-08C3BF6D5C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2" y="198317"/>
            <a:ext cx="12027491" cy="647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3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circle with black border&#10;&#10;Description automatically generated">
            <a:extLst>
              <a:ext uri="{FF2B5EF4-FFF2-40B4-BE49-F238E27FC236}">
                <a16:creationId xmlns:a16="http://schemas.microsoft.com/office/drawing/2014/main" id="{344278D9-D164-DFB8-771F-97EB66EEE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9F8F6F-6393-5412-8BDE-08C3BF6D5C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9" y="191196"/>
            <a:ext cx="12056160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1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circle with black border&#10;&#10;Description automatically generated">
            <a:extLst>
              <a:ext uri="{FF2B5EF4-FFF2-40B4-BE49-F238E27FC236}">
                <a16:creationId xmlns:a16="http://schemas.microsoft.com/office/drawing/2014/main" id="{344278D9-D164-DFB8-771F-97EB66EEE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9F8F6F-6393-5412-8BDE-08C3BF6D5C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6" y="231569"/>
            <a:ext cx="11873123" cy="639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8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circle with black border&#10;&#10;Description automatically generated">
            <a:extLst>
              <a:ext uri="{FF2B5EF4-FFF2-40B4-BE49-F238E27FC236}">
                <a16:creationId xmlns:a16="http://schemas.microsoft.com/office/drawing/2014/main" id="{344278D9-D164-DFB8-771F-97EB66EEE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9F8F6F-6393-5412-8BDE-08C3BF6D5C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" t="8499" r="19493" b="24835"/>
          <a:stretch/>
        </p:blipFill>
        <p:spPr>
          <a:xfrm>
            <a:off x="99749" y="241790"/>
            <a:ext cx="5926975" cy="64792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" r="3680"/>
          <a:stretch/>
        </p:blipFill>
        <p:spPr>
          <a:xfrm>
            <a:off x="6001788" y="532017"/>
            <a:ext cx="609322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74859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circle with black border&#10;&#10;Description automatically generated">
            <a:extLst>
              <a:ext uri="{FF2B5EF4-FFF2-40B4-BE49-F238E27FC236}">
                <a16:creationId xmlns:a16="http://schemas.microsoft.com/office/drawing/2014/main" id="{344278D9-D164-DFB8-771F-97EB66EEE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9F8F6F-6393-5412-8BDE-08C3BF6D5C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8" y="228600"/>
            <a:ext cx="5943600" cy="6400800"/>
          </a:xfrm>
          <a:prstGeom prst="rect">
            <a:avLst/>
          </a:prstGeom>
        </p:spPr>
      </p:pic>
      <p:pic>
        <p:nvPicPr>
          <p:cNvPr id="7" name="Graphic 21">
            <a:extLst>
              <a:ext uri="{FF2B5EF4-FFF2-40B4-BE49-F238E27FC236}">
                <a16:creationId xmlns:a16="http://schemas.microsoft.com/office/drawing/2014/main" id="{4871C0C6-58EA-BC4C-570C-FEF7B00339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47577" y="1480457"/>
            <a:ext cx="3368759" cy="925286"/>
          </a:xfrm>
          <a:prstGeom prst="rect">
            <a:avLst/>
          </a:prstGeom>
        </p:spPr>
      </p:pic>
      <p:pic>
        <p:nvPicPr>
          <p:cNvPr id="8" name="Graphic 14">
            <a:extLst>
              <a:ext uri="{FF2B5EF4-FFF2-40B4-BE49-F238E27FC236}">
                <a16:creationId xmlns:a16="http://schemas.microsoft.com/office/drawing/2014/main" id="{492E8C4E-4727-B111-287E-851A7BE38D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95791" y="2405743"/>
            <a:ext cx="4808514" cy="1763122"/>
          </a:xfrm>
          <a:prstGeom prst="rect">
            <a:avLst/>
          </a:prstGeom>
        </p:spPr>
      </p:pic>
      <p:pic>
        <p:nvPicPr>
          <p:cNvPr id="9" name="Graphic 22">
            <a:extLst>
              <a:ext uri="{FF2B5EF4-FFF2-40B4-BE49-F238E27FC236}">
                <a16:creationId xmlns:a16="http://schemas.microsoft.com/office/drawing/2014/main" id="{91DEC641-E0A5-9CAB-A21A-A4A837516D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24683" y="5193870"/>
            <a:ext cx="3574356" cy="47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17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circle with black border&#10;&#10;Description automatically generated">
            <a:extLst>
              <a:ext uri="{FF2B5EF4-FFF2-40B4-BE49-F238E27FC236}">
                <a16:creationId xmlns:a16="http://schemas.microsoft.com/office/drawing/2014/main" id="{344278D9-D164-DFB8-771F-97EB66EEE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1A382D-047D-B152-FE44-894637C04EB6}"/>
              </a:ext>
            </a:extLst>
          </p:cNvPr>
          <p:cNvSpPr/>
          <p:nvPr/>
        </p:nvSpPr>
        <p:spPr>
          <a:xfrm>
            <a:off x="5285014" y="365125"/>
            <a:ext cx="6547757" cy="51648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C9091C-D0CE-B9F3-7657-7BCC95CF1D9F}"/>
              </a:ext>
            </a:extLst>
          </p:cNvPr>
          <p:cNvSpPr txBox="1"/>
          <p:nvPr/>
        </p:nvSpPr>
        <p:spPr>
          <a:xfrm>
            <a:off x="5285013" y="5529943"/>
            <a:ext cx="6547757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aleway SemiBold" pitchFamily="2" charset="77"/>
              </a:rPr>
              <a:t>Friend Sponsors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  <a:latin typeface="Raleway SemiBold" pitchFamily="2" charset="77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92E8C4E-4727-B111-287E-851A7BE38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686" y="2405743"/>
            <a:ext cx="4808514" cy="1763122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871C0C6-58EA-BC4C-570C-FEF7B00339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9223" y="1480457"/>
            <a:ext cx="3368759" cy="925286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1DEC641-E0A5-9CAB-A21A-A4A837516D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12978" y="4399658"/>
            <a:ext cx="2421246" cy="3221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9F8F6F-6393-5412-8BDE-08C3BF6D5C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93" y="4179655"/>
            <a:ext cx="2246735" cy="7964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996" y="684190"/>
            <a:ext cx="1869906" cy="11241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845" y="3813451"/>
            <a:ext cx="2461694" cy="12503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270" y="2530398"/>
            <a:ext cx="4855649" cy="6788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772" y="1080327"/>
            <a:ext cx="2038012" cy="83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2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circle with black border&#10;&#10;Description automatically generated">
            <a:extLst>
              <a:ext uri="{FF2B5EF4-FFF2-40B4-BE49-F238E27FC236}">
                <a16:creationId xmlns:a16="http://schemas.microsoft.com/office/drawing/2014/main" id="{344278D9-D164-DFB8-771F-97EB66EEE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1A382D-047D-B152-FE44-894637C04EB6}"/>
              </a:ext>
            </a:extLst>
          </p:cNvPr>
          <p:cNvSpPr/>
          <p:nvPr/>
        </p:nvSpPr>
        <p:spPr>
          <a:xfrm>
            <a:off x="5285014" y="365125"/>
            <a:ext cx="6547757" cy="51648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C9091C-D0CE-B9F3-7657-7BCC95CF1D9F}"/>
              </a:ext>
            </a:extLst>
          </p:cNvPr>
          <p:cNvSpPr txBox="1"/>
          <p:nvPr/>
        </p:nvSpPr>
        <p:spPr>
          <a:xfrm>
            <a:off x="5285013" y="5688239"/>
            <a:ext cx="6547757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aleway SemiBold" pitchFamily="2" charset="77"/>
              </a:rPr>
              <a:t>Tribute Video Sponsor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Raleway SemiBold" pitchFamily="2" charset="77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92E8C4E-4727-B111-287E-851A7BE38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686" y="2405743"/>
            <a:ext cx="4808514" cy="1763122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871C0C6-58EA-BC4C-570C-FEF7B00339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9223" y="1480457"/>
            <a:ext cx="3368759" cy="925286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1DEC641-E0A5-9CAB-A21A-A4A837516D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12978" y="4399658"/>
            <a:ext cx="2421246" cy="3221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9F8F6F-6393-5412-8BDE-08C3BF6D5C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9" t="12153" r="5033"/>
          <a:stretch/>
        </p:blipFill>
        <p:spPr>
          <a:xfrm>
            <a:off x="5752407" y="864524"/>
            <a:ext cx="5860474" cy="367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9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circle with black border&#10;&#10;Description automatically generated">
            <a:extLst>
              <a:ext uri="{FF2B5EF4-FFF2-40B4-BE49-F238E27FC236}">
                <a16:creationId xmlns:a16="http://schemas.microsoft.com/office/drawing/2014/main" id="{344278D9-D164-DFB8-771F-97EB66EEE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1A382D-047D-B152-FE44-894637C04EB6}"/>
              </a:ext>
            </a:extLst>
          </p:cNvPr>
          <p:cNvSpPr/>
          <p:nvPr/>
        </p:nvSpPr>
        <p:spPr>
          <a:xfrm>
            <a:off x="5285014" y="365125"/>
            <a:ext cx="6547757" cy="51648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C9091C-D0CE-B9F3-7657-7BCC95CF1D9F}"/>
              </a:ext>
            </a:extLst>
          </p:cNvPr>
          <p:cNvSpPr txBox="1"/>
          <p:nvPr/>
        </p:nvSpPr>
        <p:spPr>
          <a:xfrm>
            <a:off x="5353395" y="5688239"/>
            <a:ext cx="6479375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aleway SemiBold" pitchFamily="2" charset="77"/>
              </a:rPr>
              <a:t>Mission Sponsor</a:t>
            </a:r>
            <a:endParaRPr lang="en-US" sz="5000" b="1" dirty="0">
              <a:solidFill>
                <a:schemeClr val="tx1">
                  <a:lumMod val="95000"/>
                  <a:lumOff val="5000"/>
                </a:schemeClr>
              </a:solidFill>
              <a:latin typeface="Raleway SemiBold" pitchFamily="2" charset="77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92E8C4E-4727-B111-287E-851A7BE38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686" y="2405743"/>
            <a:ext cx="4808514" cy="1763122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871C0C6-58EA-BC4C-570C-FEF7B00339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9223" y="1480457"/>
            <a:ext cx="3368759" cy="925286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1DEC641-E0A5-9CAB-A21A-A4A837516D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12978" y="4399658"/>
            <a:ext cx="2421246" cy="3221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9F8F6F-6393-5412-8BDE-08C3BF6D5C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088" y="1676584"/>
            <a:ext cx="6153060" cy="191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circle with black border&#10;&#10;Description automatically generated">
            <a:extLst>
              <a:ext uri="{FF2B5EF4-FFF2-40B4-BE49-F238E27FC236}">
                <a16:creationId xmlns:a16="http://schemas.microsoft.com/office/drawing/2014/main" id="{344278D9-D164-DFB8-771F-97EB66EEE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1A382D-047D-B152-FE44-894637C04EB6}"/>
              </a:ext>
            </a:extLst>
          </p:cNvPr>
          <p:cNvSpPr/>
          <p:nvPr/>
        </p:nvSpPr>
        <p:spPr>
          <a:xfrm>
            <a:off x="5285014" y="365125"/>
            <a:ext cx="6547757" cy="51648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C9091C-D0CE-B9F3-7657-7BCC95CF1D9F}"/>
              </a:ext>
            </a:extLst>
          </p:cNvPr>
          <p:cNvSpPr txBox="1"/>
          <p:nvPr/>
        </p:nvSpPr>
        <p:spPr>
          <a:xfrm>
            <a:off x="5353395" y="5688239"/>
            <a:ext cx="6479375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aleway SemiBold" pitchFamily="2" charset="77"/>
              </a:rPr>
              <a:t>Mission Sponsor</a:t>
            </a:r>
            <a:endParaRPr lang="en-US" sz="5000" b="1" dirty="0">
              <a:solidFill>
                <a:schemeClr val="tx1">
                  <a:lumMod val="95000"/>
                  <a:lumOff val="5000"/>
                </a:schemeClr>
              </a:solidFill>
              <a:latin typeface="Raleway SemiBold" pitchFamily="2" charset="77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92E8C4E-4727-B111-287E-851A7BE38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686" y="2405743"/>
            <a:ext cx="4808514" cy="1763122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871C0C6-58EA-BC4C-570C-FEF7B00339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9223" y="1480457"/>
            <a:ext cx="3368759" cy="925286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1DEC641-E0A5-9CAB-A21A-A4A837516D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12978" y="4399658"/>
            <a:ext cx="2421246" cy="3221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9F8F6F-6393-5412-8BDE-08C3BF6D5C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880514"/>
            <a:ext cx="6212374" cy="105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2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circle with black border&#10;&#10;Description automatically generated">
            <a:extLst>
              <a:ext uri="{FF2B5EF4-FFF2-40B4-BE49-F238E27FC236}">
                <a16:creationId xmlns:a16="http://schemas.microsoft.com/office/drawing/2014/main" id="{344278D9-D164-DFB8-771F-97EB66EEE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1A382D-047D-B152-FE44-894637C04EB6}"/>
              </a:ext>
            </a:extLst>
          </p:cNvPr>
          <p:cNvSpPr/>
          <p:nvPr/>
        </p:nvSpPr>
        <p:spPr>
          <a:xfrm>
            <a:off x="5285014" y="365125"/>
            <a:ext cx="6547757" cy="51648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C9091C-D0CE-B9F3-7657-7BCC95CF1D9F}"/>
              </a:ext>
            </a:extLst>
          </p:cNvPr>
          <p:cNvSpPr txBox="1"/>
          <p:nvPr/>
        </p:nvSpPr>
        <p:spPr>
          <a:xfrm>
            <a:off x="5353395" y="5688239"/>
            <a:ext cx="6479375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aleway SemiBold" pitchFamily="2" charset="77"/>
              </a:rPr>
              <a:t>Mission Sponsor</a:t>
            </a:r>
            <a:endParaRPr lang="en-US" sz="5000" b="1" dirty="0">
              <a:solidFill>
                <a:schemeClr val="tx1">
                  <a:lumMod val="95000"/>
                  <a:lumOff val="5000"/>
                </a:schemeClr>
              </a:solidFill>
              <a:latin typeface="Raleway SemiBold" pitchFamily="2" charset="77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92E8C4E-4727-B111-287E-851A7BE38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686" y="2405743"/>
            <a:ext cx="4808514" cy="1763122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871C0C6-58EA-BC4C-570C-FEF7B00339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9223" y="1480457"/>
            <a:ext cx="3368759" cy="925286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1DEC641-E0A5-9CAB-A21A-A4A837516D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12978" y="4399658"/>
            <a:ext cx="2421246" cy="3221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9F8F6F-6393-5412-8BDE-08C3BF6D5C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6" r="5607"/>
          <a:stretch/>
        </p:blipFill>
        <p:spPr>
          <a:xfrm>
            <a:off x="5397722" y="665021"/>
            <a:ext cx="6298287" cy="367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3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circle with black border&#10;&#10;Description automatically generated">
            <a:extLst>
              <a:ext uri="{FF2B5EF4-FFF2-40B4-BE49-F238E27FC236}">
                <a16:creationId xmlns:a16="http://schemas.microsoft.com/office/drawing/2014/main" id="{344278D9-D164-DFB8-771F-97EB66EEE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1A382D-047D-B152-FE44-894637C04EB6}"/>
              </a:ext>
            </a:extLst>
          </p:cNvPr>
          <p:cNvSpPr/>
          <p:nvPr/>
        </p:nvSpPr>
        <p:spPr>
          <a:xfrm>
            <a:off x="5285014" y="365125"/>
            <a:ext cx="6547757" cy="51648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C9091C-D0CE-B9F3-7657-7BCC95CF1D9F}"/>
              </a:ext>
            </a:extLst>
          </p:cNvPr>
          <p:cNvSpPr txBox="1"/>
          <p:nvPr/>
        </p:nvSpPr>
        <p:spPr>
          <a:xfrm>
            <a:off x="5353395" y="5688239"/>
            <a:ext cx="6479375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aleway SemiBold" pitchFamily="2" charset="77"/>
              </a:rPr>
              <a:t>Vision Sponsor</a:t>
            </a:r>
            <a:endParaRPr lang="en-US" sz="5000" b="1" dirty="0">
              <a:solidFill>
                <a:schemeClr val="tx1">
                  <a:lumMod val="95000"/>
                  <a:lumOff val="5000"/>
                </a:schemeClr>
              </a:solidFill>
              <a:latin typeface="Raleway SemiBold" pitchFamily="2" charset="77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92E8C4E-4727-B111-287E-851A7BE38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686" y="2405743"/>
            <a:ext cx="4808514" cy="1763122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871C0C6-58EA-BC4C-570C-FEF7B00339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9223" y="1480457"/>
            <a:ext cx="3368759" cy="925286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1DEC641-E0A5-9CAB-A21A-A4A837516D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12978" y="4399658"/>
            <a:ext cx="2421246" cy="3221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9F8F6F-6393-5412-8BDE-08C3BF6D5C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492" y="1983276"/>
            <a:ext cx="5672874" cy="174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circle with black border&#10;&#10;Description automatically generated">
            <a:extLst>
              <a:ext uri="{FF2B5EF4-FFF2-40B4-BE49-F238E27FC236}">
                <a16:creationId xmlns:a16="http://schemas.microsoft.com/office/drawing/2014/main" id="{344278D9-D164-DFB8-771F-97EB66EEE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1A382D-047D-B152-FE44-894637C04EB6}"/>
              </a:ext>
            </a:extLst>
          </p:cNvPr>
          <p:cNvSpPr/>
          <p:nvPr/>
        </p:nvSpPr>
        <p:spPr>
          <a:xfrm>
            <a:off x="5285014" y="365125"/>
            <a:ext cx="6547757" cy="51648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C9091C-D0CE-B9F3-7657-7BCC95CF1D9F}"/>
              </a:ext>
            </a:extLst>
          </p:cNvPr>
          <p:cNvSpPr txBox="1"/>
          <p:nvPr/>
        </p:nvSpPr>
        <p:spPr>
          <a:xfrm>
            <a:off x="5285013" y="5688239"/>
            <a:ext cx="6547757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aleway SemiBold" pitchFamily="2" charset="77"/>
              </a:rPr>
              <a:t>Leadership Sponsors</a:t>
            </a:r>
            <a:endParaRPr lang="en-US" sz="5000" b="1" dirty="0">
              <a:solidFill>
                <a:schemeClr val="tx1">
                  <a:lumMod val="95000"/>
                  <a:lumOff val="5000"/>
                </a:schemeClr>
              </a:solidFill>
              <a:latin typeface="Raleway SemiBold" pitchFamily="2" charset="77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92E8C4E-4727-B111-287E-851A7BE38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686" y="2405743"/>
            <a:ext cx="4808514" cy="1763122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871C0C6-58EA-BC4C-570C-FEF7B00339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9223" y="1480457"/>
            <a:ext cx="3368759" cy="925286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1DEC641-E0A5-9CAB-A21A-A4A837516D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12978" y="4399658"/>
            <a:ext cx="2421246" cy="3221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9F8F6F-6393-5412-8BDE-08C3BF6D5C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731" y="1240743"/>
            <a:ext cx="2552989" cy="116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283" y="3760047"/>
            <a:ext cx="1599933" cy="16515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999" y="4217502"/>
            <a:ext cx="4068391" cy="1037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238" y="2889286"/>
            <a:ext cx="4999053" cy="6582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34" y="466303"/>
            <a:ext cx="2965821" cy="7019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986" y="1827458"/>
            <a:ext cx="2933178" cy="74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9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circle with black border&#10;&#10;Description automatically generated">
            <a:extLst>
              <a:ext uri="{FF2B5EF4-FFF2-40B4-BE49-F238E27FC236}">
                <a16:creationId xmlns:a16="http://schemas.microsoft.com/office/drawing/2014/main" id="{344278D9-D164-DFB8-771F-97EB66EEE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1A382D-047D-B152-FE44-894637C04EB6}"/>
              </a:ext>
            </a:extLst>
          </p:cNvPr>
          <p:cNvSpPr/>
          <p:nvPr/>
        </p:nvSpPr>
        <p:spPr>
          <a:xfrm>
            <a:off x="5285014" y="365125"/>
            <a:ext cx="6547757" cy="51648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C9091C-D0CE-B9F3-7657-7BCC95CF1D9F}"/>
              </a:ext>
            </a:extLst>
          </p:cNvPr>
          <p:cNvSpPr txBox="1"/>
          <p:nvPr/>
        </p:nvSpPr>
        <p:spPr>
          <a:xfrm>
            <a:off x="5285013" y="5688239"/>
            <a:ext cx="6547757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aleway SemiBold" pitchFamily="2" charset="77"/>
              </a:rPr>
              <a:t>Auction Sponsors</a:t>
            </a:r>
            <a:endParaRPr lang="en-US" sz="5000" b="1" dirty="0">
              <a:solidFill>
                <a:schemeClr val="tx1">
                  <a:lumMod val="95000"/>
                  <a:lumOff val="5000"/>
                </a:schemeClr>
              </a:solidFill>
              <a:latin typeface="Raleway SemiBold" pitchFamily="2" charset="77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92E8C4E-4727-B111-287E-851A7BE38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686" y="2405743"/>
            <a:ext cx="4808514" cy="1763122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871C0C6-58EA-BC4C-570C-FEF7B00339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9223" y="1480457"/>
            <a:ext cx="3368759" cy="925286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1DEC641-E0A5-9CAB-A21A-A4A837516D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12978" y="4399658"/>
            <a:ext cx="2421246" cy="3221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9F8F6F-6393-5412-8BDE-08C3BF6D5C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922" y="482180"/>
            <a:ext cx="2907522" cy="11969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998" y="4162204"/>
            <a:ext cx="2197328" cy="1259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849" y="2417492"/>
            <a:ext cx="3541557" cy="932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682" y="1745741"/>
            <a:ext cx="4506718" cy="446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058" y="3332469"/>
            <a:ext cx="3731528" cy="94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4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23337</TotalTime>
  <Words>62</Words>
  <Application>Microsoft Office PowerPoint</Application>
  <PresentationFormat>Widescreen</PresentationFormat>
  <Paragraphs>45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Aptos</vt:lpstr>
      <vt:lpstr>Raleway SemiBold</vt:lpstr>
      <vt:lpstr>Calibri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Kozdron</dc:creator>
  <cp:lastModifiedBy>Darcy Bickert</cp:lastModifiedBy>
  <cp:revision>54</cp:revision>
  <dcterms:created xsi:type="dcterms:W3CDTF">2024-02-15T22:55:11Z</dcterms:created>
  <dcterms:modified xsi:type="dcterms:W3CDTF">2024-10-16T15:58:37Z</dcterms:modified>
</cp:coreProperties>
</file>